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  <p:sldMasterId id="2147483695" r:id="rId2"/>
  </p:sldMasterIdLst>
  <p:notesMasterIdLst>
    <p:notesMasterId r:id="rId13"/>
  </p:notesMasterIdLst>
  <p:sldIdLst>
    <p:sldId id="256" r:id="rId3"/>
    <p:sldId id="358" r:id="rId4"/>
    <p:sldId id="257" r:id="rId5"/>
    <p:sldId id="352" r:id="rId6"/>
    <p:sldId id="353" r:id="rId7"/>
    <p:sldId id="354" r:id="rId8"/>
    <p:sldId id="355" r:id="rId9"/>
    <p:sldId id="356" r:id="rId10"/>
    <p:sldId id="357" r:id="rId11"/>
    <p:sldId id="351" r:id="rId12"/>
  </p:sldIdLst>
  <p:sldSz cx="12192000" cy="6858000"/>
  <p:notesSz cx="6858000" cy="9144000"/>
  <p:embeddedFontLst>
    <p:embeddedFont>
      <p:font typeface="Baloo" panose="03080902040302020200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Life Savers" panose="020B0604020202020204" charset="0"/>
      <p:regular r:id="rId29"/>
      <p:bold r:id="rId30"/>
    </p:embeddedFont>
    <p:embeddedFont>
      <p:font typeface="Life Savers ExtraBold" panose="020B0604020202020204" charset="0"/>
      <p:bold r:id="rId31"/>
    </p:embeddedFont>
    <p:embeddedFont>
      <p:font typeface="Pacifico" panose="00000500000000000000" pitchFamily="2" charset="0"/>
      <p:regular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Roboto Slab Light" pitchFamily="2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1CB"/>
    <a:srgbClr val="CDF2FF"/>
    <a:srgbClr val="FFFF8F"/>
    <a:srgbClr val="FF93B7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D71DDE-8C98-4424-A8F5-6F1083EC9118}">
  <a:tblStyle styleId="{99D71DDE-8C98-4424-A8F5-6F1083EC91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9212" autoAdjust="0"/>
  </p:normalViewPr>
  <p:slideViewPr>
    <p:cSldViewPr snapToGrid="0">
      <p:cViewPr>
        <p:scale>
          <a:sx n="33" d="100"/>
          <a:sy n="33" d="100"/>
        </p:scale>
        <p:origin x="1848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293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23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9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959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98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914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1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803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62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CUSTOM_2_1_1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3_1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CUSTOM_13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1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_1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1_1_1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2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2_1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_1_1_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1_1_1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5_1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5_1_1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5_1_1_1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0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1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4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52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61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6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29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17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0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37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63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CUSTOM_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CUSTOM_1_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CUSTOM_1_1_1_1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CUSTOM_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60" r:id="rId5"/>
    <p:sldLayoutId id="2147483661" r:id="rId6"/>
    <p:sldLayoutId id="2147483662" r:id="rId7"/>
    <p:sldLayoutId id="2147483664" r:id="rId8"/>
    <p:sldLayoutId id="2147483665" r:id="rId9"/>
    <p:sldLayoutId id="2147483667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8" r:id="rId18"/>
    <p:sldLayoutId id="2147483682" r:id="rId19"/>
    <p:sldLayoutId id="2147483686" r:id="rId20"/>
    <p:sldLayoutId id="2147483687" r:id="rId21"/>
    <p:sldLayoutId id="2147483688" r:id="rId22"/>
    <p:sldLayoutId id="2147483691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B645A-399B-4A60-9E20-C82AA2F986E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D889-E193-432D-8723-3C32A26B9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606" y="2708245"/>
            <a:ext cx="814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Em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làm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được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những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gì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Baloo" panose="03080902040302020200" pitchFamily="66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516480" y="1192322"/>
              <a:ext cx="1484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Pacifico" panose="00000500000000000000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lang="en-US" sz="2400" dirty="0">
                <a:solidFill>
                  <a:schemeClr val="tx1"/>
                </a:solidFill>
                <a:latin typeface="Pacifico" panose="00000500000000000000" pitchFamily="2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89"/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89"/>
            </a:p>
          </p:txBody>
        </p:sp>
      </p:grpSp>
      <p:sp>
        <p:nvSpPr>
          <p:cNvPr id="40" name="圆角矩形 1"/>
          <p:cNvSpPr/>
          <p:nvPr/>
        </p:nvSpPr>
        <p:spPr>
          <a:xfrm>
            <a:off x="2277699" y="292995"/>
            <a:ext cx="7962265" cy="700405"/>
          </a:xfrm>
          <a:prstGeom prst="roundRect">
            <a:avLst>
              <a:gd name="adj" fmla="val 3482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lang="en-US" altLang="zh-CN" sz="4000" dirty="0" err="1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lang="en-US" altLang="zh-CN" sz="4000" dirty="0">
                <a:solidFill>
                  <a:schemeClr val="bg1"/>
                </a:solidFill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2022</a:t>
            </a:r>
          </a:p>
        </p:txBody>
      </p:sp>
      <p:sp>
        <p:nvSpPr>
          <p:cNvPr id="4" name="Rectangle 3"/>
          <p:cNvSpPr/>
          <p:nvPr/>
        </p:nvSpPr>
        <p:spPr>
          <a:xfrm>
            <a:off x="2187606" y="2708245"/>
            <a:ext cx="814245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Xin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chào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và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</a:p>
          <a:p>
            <a:pPr lvl="0" algn="ctr"/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hẹn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gặp</a:t>
            </a:r>
            <a:r>
              <a:rPr lang="en-US" altLang="zh-CN" sz="8800" dirty="0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 </a:t>
            </a:r>
            <a:r>
              <a:rPr lang="en-US" altLang="zh-CN" sz="8800" dirty="0" err="1">
                <a:solidFill>
                  <a:schemeClr val="accent1">
                    <a:lumMod val="75000"/>
                  </a:schemeClr>
                </a:solidFill>
                <a:latin typeface="Pacifico" panose="00000500000000000000" pitchFamily="2" charset="0"/>
                <a:ea typeface="FZHei-B01S" panose="03000509000000000000" pitchFamily="65" charset="-122"/>
                <a:cs typeface="Baloo" panose="03080902040302020200" pitchFamily="66" charset="0"/>
                <a:sym typeface="+mn-lt"/>
              </a:rPr>
              <a:t>lại</a:t>
            </a:r>
            <a:endParaRPr lang="en-US" altLang="zh-CN" sz="8800" dirty="0">
              <a:solidFill>
                <a:schemeClr val="accent1">
                  <a:lumMod val="75000"/>
                </a:schemeClr>
              </a:solidFill>
              <a:latin typeface="Pacifico" panose="00000500000000000000" pitchFamily="2" charset="0"/>
              <a:ea typeface="FZHei-B01S" panose="03000509000000000000" pitchFamily="65" charset="-122"/>
              <a:cs typeface="Baloo" panose="03080902040302020200" pitchFamily="66" charset="0"/>
              <a:sym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516480" y="1192322"/>
              <a:ext cx="148470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Pacifico" panose="00000500000000000000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lang="en-US" sz="2400" dirty="0">
                <a:solidFill>
                  <a:schemeClr val="tx1"/>
                </a:solidFill>
                <a:latin typeface="Pacifico" panose="00000500000000000000" pitchFamily="2" charset="0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 0.06135 L -1.25E-6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8633" y="1121295"/>
            <a:ext cx="278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Khởi 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9347" y="2049192"/>
            <a:ext cx="43940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 chơi: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Đố bạn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548" y="3346870"/>
            <a:ext cx="53458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Luật chơi: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GV: Nêu cấu tạo số hoặc đọc số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HS: Viết số (bảng con)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13129" y="73582"/>
            <a:ext cx="7049793" cy="768350"/>
            <a:chOff x="193" y="680"/>
            <a:chExt cx="10081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9317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 a)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h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ợp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0172BD-85D0-4415-A71F-82890853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985" y="862252"/>
            <a:ext cx="5950029" cy="566669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D19CEC-D53A-4A7C-8AAE-3AF806AEA815}"/>
              </a:ext>
            </a:extLst>
          </p:cNvPr>
          <p:cNvCxnSpPr/>
          <p:nvPr/>
        </p:nvCxnSpPr>
        <p:spPr>
          <a:xfrm>
            <a:off x="6205525" y="1624232"/>
            <a:ext cx="1790700" cy="4737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0FD1EA3-81A5-4558-AAD4-3E11DF93DE05}"/>
              </a:ext>
            </a:extLst>
          </p:cNvPr>
          <p:cNvCxnSpPr>
            <a:cxnSpLocks/>
          </p:cNvCxnSpPr>
          <p:nvPr/>
        </p:nvCxnSpPr>
        <p:spPr>
          <a:xfrm>
            <a:off x="6267572" y="2851150"/>
            <a:ext cx="1666606" cy="577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64521D-A84A-4185-9834-4FD47F9BC142}"/>
              </a:ext>
            </a:extLst>
          </p:cNvPr>
          <p:cNvCxnSpPr>
            <a:cxnSpLocks/>
          </p:cNvCxnSpPr>
          <p:nvPr/>
        </p:nvCxnSpPr>
        <p:spPr>
          <a:xfrm>
            <a:off x="6245090" y="4324350"/>
            <a:ext cx="1794010" cy="5778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DADFDC7-2974-4086-837C-730FB7152B2B}"/>
              </a:ext>
            </a:extLst>
          </p:cNvPr>
          <p:cNvCxnSpPr>
            <a:cxnSpLocks/>
          </p:cNvCxnSpPr>
          <p:nvPr/>
        </p:nvCxnSpPr>
        <p:spPr>
          <a:xfrm flipV="1">
            <a:off x="6267572" y="2046527"/>
            <a:ext cx="1401721" cy="3660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461970" y="1448972"/>
            <a:ext cx="11087605" cy="47548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0" y="407963"/>
            <a:ext cx="12336613" cy="768350"/>
            <a:chOff x="193" y="680"/>
            <a:chExt cx="17641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16877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lvl="0">
                <a:lnSpc>
                  <a:spcPct val="120000"/>
                </a:lnSpc>
                <a:buClrTx/>
                <a:defRPr/>
              </a:pP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b)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Sắp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xếp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530, 300, 350, 305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thứ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kern="1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lớn</a:t>
              </a:r>
              <a:r>
                <a:rPr lang="en-US" sz="3200" b="1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561FE-0417-4694-86FC-BE60A753BCA2}"/>
              </a:ext>
            </a:extLst>
          </p:cNvPr>
          <p:cNvSpPr txBox="1"/>
          <p:nvPr/>
        </p:nvSpPr>
        <p:spPr>
          <a:xfrm>
            <a:off x="2433711" y="3075057"/>
            <a:ext cx="8691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...</a:t>
            </a:r>
            <a:r>
              <a:rPr lang="en-US" sz="5400" dirty="0">
                <a:solidFill>
                  <a:srgbClr val="00B0F0"/>
                </a:solidFill>
              </a:rPr>
              <a:t>?.</a:t>
            </a:r>
            <a:r>
              <a:rPr lang="en-US" sz="5400" dirty="0"/>
              <a:t>.., ...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  <a:r>
              <a:rPr lang="en-US" sz="5400" dirty="0"/>
              <a:t>..., ...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  <a:r>
              <a:rPr lang="en-US" sz="5400" dirty="0"/>
              <a:t>..., ...</a:t>
            </a:r>
            <a:r>
              <a:rPr lang="en-US" sz="5400" dirty="0">
                <a:solidFill>
                  <a:srgbClr val="00B0F0"/>
                </a:solidFill>
              </a:rPr>
              <a:t>?</a:t>
            </a:r>
            <a:r>
              <a:rPr lang="en-US" sz="5400" dirty="0"/>
              <a:t>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48928-7DDE-472B-B892-D6687F284478}"/>
              </a:ext>
            </a:extLst>
          </p:cNvPr>
          <p:cNvSpPr txBox="1"/>
          <p:nvPr/>
        </p:nvSpPr>
        <p:spPr>
          <a:xfrm>
            <a:off x="2433711" y="3145397"/>
            <a:ext cx="15896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300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59784B-F40D-4FFA-84D7-EF40156FDA4A}"/>
              </a:ext>
            </a:extLst>
          </p:cNvPr>
          <p:cNvSpPr txBox="1"/>
          <p:nvPr/>
        </p:nvSpPr>
        <p:spPr>
          <a:xfrm>
            <a:off x="4363248" y="3145397"/>
            <a:ext cx="15896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305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1D30E2-F8DA-4401-A9DF-F6756957FA0C}"/>
              </a:ext>
            </a:extLst>
          </p:cNvPr>
          <p:cNvSpPr txBox="1"/>
          <p:nvPr/>
        </p:nvSpPr>
        <p:spPr>
          <a:xfrm>
            <a:off x="6239105" y="3145397"/>
            <a:ext cx="15896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350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09194-372C-41D5-91D1-1C82FB2FDA14}"/>
              </a:ext>
            </a:extLst>
          </p:cNvPr>
          <p:cNvSpPr txBox="1"/>
          <p:nvPr/>
        </p:nvSpPr>
        <p:spPr>
          <a:xfrm>
            <a:off x="8099515" y="3145397"/>
            <a:ext cx="158964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530</a:t>
            </a:r>
          </a:p>
        </p:txBody>
      </p:sp>
    </p:spTree>
    <p:extLst>
      <p:ext uri="{BB962C8B-B14F-4D97-AF65-F5344CB8AC3E}">
        <p14:creationId xmlns:p14="http://schemas.microsoft.com/office/powerpoint/2010/main" val="1303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461970" y="1448972"/>
            <a:ext cx="11087605" cy="475488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407963"/>
            <a:ext cx="4363025" cy="768350"/>
            <a:chOff x="193" y="680"/>
            <a:chExt cx="6239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5475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3561FE-0417-4694-86FC-BE60A753BCA2}"/>
              </a:ext>
            </a:extLst>
          </p:cNvPr>
          <p:cNvSpPr txBox="1"/>
          <p:nvPr/>
        </p:nvSpPr>
        <p:spPr>
          <a:xfrm>
            <a:off x="1012873" y="1569814"/>
            <a:ext cx="213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4C661-7457-4EC8-BA42-688F66A6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62" y="2216145"/>
            <a:ext cx="5377566" cy="783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9DE7FF-BCA6-40AC-B391-4DD6B05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486" y="1654902"/>
            <a:ext cx="1875675" cy="1446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F974F-A741-4457-B2CC-9504FC579B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084" y="3511098"/>
            <a:ext cx="1817184" cy="1475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1C08CD-DE14-4C04-9A59-B5A184E92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701" y="4248791"/>
            <a:ext cx="7226402" cy="1749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C32A7B-F050-46F2-AB03-D83B7AB62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358" y="4453979"/>
            <a:ext cx="5765088" cy="13959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ECBCC4-F870-475F-9FCC-3510BB15F1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8517" y="3522198"/>
            <a:ext cx="4148037" cy="7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459014"/>
            <a:ext cx="11087605" cy="519097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407963"/>
            <a:ext cx="4363025" cy="768350"/>
            <a:chOff x="193" y="680"/>
            <a:chExt cx="6239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5475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E9F33A-38E7-49CD-A1C3-CE83B4FF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49" y="61895"/>
            <a:ext cx="3174585" cy="1397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35E6B1-B170-4C83-982B-ADC3EB133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757" y="1885941"/>
            <a:ext cx="1875675" cy="1446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4C4468-D353-40F0-A342-846940663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21" y="3745102"/>
            <a:ext cx="1817184" cy="1475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DCE5C6-FD6E-4367-A231-225F135FF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701" y="4248790"/>
            <a:ext cx="7725806" cy="18706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0B194A-77B9-40C5-991A-62F345CEF51C}"/>
              </a:ext>
            </a:extLst>
          </p:cNvPr>
          <p:cNvSpPr txBox="1"/>
          <p:nvPr/>
        </p:nvSpPr>
        <p:spPr>
          <a:xfrm>
            <a:off x="1012873" y="1569814"/>
            <a:ext cx="69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5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7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chục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6 đ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6EFDA-2F98-4354-8B31-D84ABE8F7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485" y="2533013"/>
            <a:ext cx="5574531" cy="788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0F01-0885-4943-BE8A-9AA1E85E4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651" y="3745102"/>
            <a:ext cx="4892732" cy="923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6775C8-EB47-49F7-9EC4-68D8EA619364}"/>
              </a:ext>
            </a:extLst>
          </p:cNvPr>
          <p:cNvSpPr txBox="1"/>
          <p:nvPr/>
        </p:nvSpPr>
        <p:spPr>
          <a:xfrm>
            <a:off x="3547723" y="2639571"/>
            <a:ext cx="691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lang="en-US" sz="2800" dirty="0"/>
              <a:t> 5 </a:t>
            </a:r>
            <a:r>
              <a:rPr lang="en-US" sz="2800" dirty="0" err="1"/>
              <a:t>trăm</a:t>
            </a:r>
            <a:r>
              <a:rPr lang="en-US" sz="2800" dirty="0"/>
              <a:t>, 7 </a:t>
            </a:r>
            <a:r>
              <a:rPr lang="en-US" sz="2800" dirty="0" err="1"/>
              <a:t>chục</a:t>
            </a:r>
            <a:r>
              <a:rPr lang="en-US" sz="2800" dirty="0"/>
              <a:t>, 6 đ</a:t>
            </a:r>
            <a:r>
              <a:rPr lang="vi-VN" sz="2800" dirty="0"/>
              <a:t>ơ</a:t>
            </a:r>
            <a:r>
              <a:rPr lang="en-US" sz="2800" dirty="0"/>
              <a:t>n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F46EFA-0D4D-4A15-8D0F-EE255A86DBAB}"/>
              </a:ext>
            </a:extLst>
          </p:cNvPr>
          <p:cNvSpPr txBox="1"/>
          <p:nvPr/>
        </p:nvSpPr>
        <p:spPr>
          <a:xfrm>
            <a:off x="2788266" y="3976377"/>
            <a:ext cx="438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 </a:t>
            </a:r>
            <a:r>
              <a:rPr lang="en-US" sz="2800" dirty="0" err="1"/>
              <a:t>bảy</a:t>
            </a:r>
            <a:r>
              <a:rPr lang="en-US" sz="2800" dirty="0"/>
              <a:t> m</a:t>
            </a:r>
            <a:r>
              <a:rPr lang="vi-VN" sz="2800" dirty="0"/>
              <a:t>ư</a:t>
            </a:r>
            <a:r>
              <a:rPr lang="en-US" sz="2800" dirty="0" err="1"/>
              <a:t>ơi</a:t>
            </a:r>
            <a:r>
              <a:rPr lang="en-US" sz="2800" dirty="0"/>
              <a:t> </a:t>
            </a:r>
            <a:r>
              <a:rPr lang="en-US" sz="2800" dirty="0" err="1"/>
              <a:t>lăm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B09E33-6323-4EFC-A6AD-48D7460AEA57}"/>
              </a:ext>
            </a:extLst>
          </p:cNvPr>
          <p:cNvSpPr txBox="1"/>
          <p:nvPr/>
        </p:nvSpPr>
        <p:spPr>
          <a:xfrm>
            <a:off x="5739462" y="5230368"/>
            <a:ext cx="438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</a:rPr>
              <a:t>575 = 500 + 70 + 5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1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459014"/>
            <a:ext cx="11087605" cy="519097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407963"/>
            <a:ext cx="4363025" cy="768350"/>
            <a:chOff x="193" y="680"/>
            <a:chExt cx="6239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5475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E9F33A-38E7-49CD-A1C3-CE83B4FF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49" y="61895"/>
            <a:ext cx="3174585" cy="1397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35E6B1-B170-4C83-982B-ADC3EB133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757" y="1885941"/>
            <a:ext cx="1875675" cy="1446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4C4468-D353-40F0-A342-846940663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21" y="3745102"/>
            <a:ext cx="1817184" cy="1475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DCE5C6-FD6E-4367-A231-225F135FF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701" y="4248790"/>
            <a:ext cx="7725806" cy="18706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0B194A-77B9-40C5-991A-62F345CEF51C}"/>
              </a:ext>
            </a:extLst>
          </p:cNvPr>
          <p:cNvSpPr txBox="1"/>
          <p:nvPr/>
        </p:nvSpPr>
        <p:spPr>
          <a:xfrm>
            <a:off x="1012873" y="1569814"/>
            <a:ext cx="69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8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3 đ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ơ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6EFDA-2F98-4354-8B31-D84ABE8F7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485" y="2533013"/>
            <a:ext cx="5574531" cy="788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0F01-0885-4943-BE8A-9AA1E85E4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651" y="3745102"/>
            <a:ext cx="4892732" cy="923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6775C8-EB47-49F7-9EC4-68D8EA619364}"/>
              </a:ext>
            </a:extLst>
          </p:cNvPr>
          <p:cNvSpPr txBox="1"/>
          <p:nvPr/>
        </p:nvSpPr>
        <p:spPr>
          <a:xfrm>
            <a:off x="3882397" y="2639571"/>
            <a:ext cx="691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gồm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lang="vi-VN" sz="3200" dirty="0"/>
              <a:t>8 trăm, 3 đơn vị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F46EFA-0D4D-4A15-8D0F-EE255A86DBAB}"/>
              </a:ext>
            </a:extLst>
          </p:cNvPr>
          <p:cNvSpPr txBox="1"/>
          <p:nvPr/>
        </p:nvSpPr>
        <p:spPr>
          <a:xfrm>
            <a:off x="2916445" y="3922535"/>
            <a:ext cx="438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Tám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trăm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B09E33-6323-4EFC-A6AD-48D7460AEA57}"/>
              </a:ext>
            </a:extLst>
          </p:cNvPr>
          <p:cNvSpPr txBox="1"/>
          <p:nvPr/>
        </p:nvSpPr>
        <p:spPr>
          <a:xfrm>
            <a:off x="5962851" y="5173902"/>
            <a:ext cx="438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805 = 800 + 5</a:t>
            </a:r>
          </a:p>
        </p:txBody>
      </p:sp>
    </p:spTree>
    <p:extLst>
      <p:ext uri="{BB962C8B-B14F-4D97-AF65-F5344CB8AC3E}">
        <p14:creationId xmlns:p14="http://schemas.microsoft.com/office/powerpoint/2010/main" val="13422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459014"/>
            <a:ext cx="11087605" cy="519097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407963"/>
            <a:ext cx="4363025" cy="768350"/>
            <a:chOff x="193" y="680"/>
            <a:chExt cx="6239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5475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mẫu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E9F33A-38E7-49CD-A1C3-CE83B4FF7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649" y="61895"/>
            <a:ext cx="3174585" cy="1397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35E6B1-B170-4C83-982B-ADC3EB133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757" y="1885941"/>
            <a:ext cx="1875675" cy="1446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94C4468-D353-40F0-A342-846940663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21" y="3745102"/>
            <a:ext cx="1817184" cy="14753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DCE5C6-FD6E-4367-A231-225F135FF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0701" y="4248790"/>
            <a:ext cx="7725806" cy="18706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0B194A-77B9-40C5-991A-62F345CEF51C}"/>
              </a:ext>
            </a:extLst>
          </p:cNvPr>
          <p:cNvSpPr txBox="1"/>
          <p:nvPr/>
        </p:nvSpPr>
        <p:spPr>
          <a:xfrm>
            <a:off x="1012873" y="1569814"/>
            <a:ext cx="691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9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2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chục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6EFDA-2F98-4354-8B31-D84ABE8F7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485" y="2533013"/>
            <a:ext cx="5574531" cy="788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3E0F01-0885-4943-BE8A-9AA1E85E4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8651" y="3745102"/>
            <a:ext cx="4892732" cy="92373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86775C8-EB47-49F7-9EC4-68D8EA619364}"/>
              </a:ext>
            </a:extLst>
          </p:cNvPr>
          <p:cNvSpPr txBox="1"/>
          <p:nvPr/>
        </p:nvSpPr>
        <p:spPr>
          <a:xfrm>
            <a:off x="3882397" y="2639571"/>
            <a:ext cx="6917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gồm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vi-VN" sz="3200" dirty="0"/>
              <a:t>9 trăm, 2 chục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F46EFA-0D4D-4A15-8D0F-EE255A86DBAB}"/>
              </a:ext>
            </a:extLst>
          </p:cNvPr>
          <p:cNvSpPr txBox="1"/>
          <p:nvPr/>
        </p:nvSpPr>
        <p:spPr>
          <a:xfrm>
            <a:off x="2916445" y="3922535"/>
            <a:ext cx="438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Chín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trăm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mươi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B09E33-6323-4EFC-A6AD-48D7460AEA57}"/>
              </a:ext>
            </a:extLst>
          </p:cNvPr>
          <p:cNvSpPr txBox="1"/>
          <p:nvPr/>
        </p:nvSpPr>
        <p:spPr>
          <a:xfrm>
            <a:off x="5962851" y="5173902"/>
            <a:ext cx="4382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920 = 900 + 20 </a:t>
            </a:r>
          </a:p>
        </p:txBody>
      </p:sp>
    </p:spTree>
    <p:extLst>
      <p:ext uri="{BB962C8B-B14F-4D97-AF65-F5344CB8AC3E}">
        <p14:creationId xmlns:p14="http://schemas.microsoft.com/office/powerpoint/2010/main" val="391070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244972"/>
            <a:ext cx="11087605" cy="540502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309489"/>
            <a:ext cx="4363025" cy="768350"/>
            <a:chOff x="193" y="680"/>
            <a:chExt cx="6239" cy="1210"/>
          </a:xfrm>
        </p:grpSpPr>
        <p:sp>
          <p:nvSpPr>
            <p:cNvPr id="23" name="Text Box 14"/>
            <p:cNvSpPr txBox="1"/>
            <p:nvPr/>
          </p:nvSpPr>
          <p:spPr>
            <a:xfrm>
              <a:off x="957" y="794"/>
              <a:ext cx="5475" cy="1014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4" name="组合 24"/>
            <p:cNvGrpSpPr/>
            <p:nvPr/>
          </p:nvGrpSpPr>
          <p:grpSpPr>
            <a:xfrm>
              <a:off x="193" y="680"/>
              <a:ext cx="1287" cy="121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3</a:t>
                </a:r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FAD5E29-028C-463B-9CF7-D6A6696A0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5" y="1424699"/>
            <a:ext cx="9875530" cy="505142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449C603-3A9F-4851-BFE4-69E99236F008}"/>
              </a:ext>
            </a:extLst>
          </p:cNvPr>
          <p:cNvSpPr/>
          <p:nvPr/>
        </p:nvSpPr>
        <p:spPr>
          <a:xfrm>
            <a:off x="4133149" y="1569238"/>
            <a:ext cx="945288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804</a:t>
            </a:r>
          </a:p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linh tư</a:t>
            </a:r>
            <a:endParaRPr lang="en-US" sz="28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3031BB-929A-4AD4-B05C-DCC855A35668}"/>
              </a:ext>
            </a:extLst>
          </p:cNvPr>
          <p:cNvSpPr/>
          <p:nvPr/>
        </p:nvSpPr>
        <p:spPr>
          <a:xfrm>
            <a:off x="5122575" y="1569238"/>
            <a:ext cx="945288" cy="2246769"/>
          </a:xfrm>
          <a:prstGeom prst="rect">
            <a:avLst/>
          </a:prstGeom>
          <a:solidFill>
            <a:srgbClr val="CDF2FF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805</a:t>
            </a:r>
            <a:endParaRPr lang="vi-VN" sz="28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linh </a:t>
            </a:r>
            <a:r>
              <a:rPr lang="en-US" sz="28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năm</a:t>
            </a:r>
            <a:endParaRPr lang="en-US" sz="28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B5F788-B957-42D7-BDD5-4BD51A5C6F55}"/>
              </a:ext>
            </a:extLst>
          </p:cNvPr>
          <p:cNvSpPr/>
          <p:nvPr/>
        </p:nvSpPr>
        <p:spPr>
          <a:xfrm>
            <a:off x="9089664" y="1556551"/>
            <a:ext cx="945288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809</a:t>
            </a:r>
            <a:endParaRPr lang="vi-VN" sz="28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8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linh </a:t>
            </a:r>
            <a:r>
              <a:rPr lang="en-US" sz="28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chín</a:t>
            </a:r>
            <a:endParaRPr lang="en-US" sz="28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2D03C8-8008-4158-BAE4-A31A6DEA4E6E}"/>
              </a:ext>
            </a:extLst>
          </p:cNvPr>
          <p:cNvSpPr/>
          <p:nvPr/>
        </p:nvSpPr>
        <p:spPr>
          <a:xfrm>
            <a:off x="10065022" y="1676817"/>
            <a:ext cx="945288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810</a:t>
            </a:r>
            <a:endParaRPr lang="vi-VN" sz="24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mười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739135-521C-4949-8ACF-C579F3D642A7}"/>
              </a:ext>
            </a:extLst>
          </p:cNvPr>
          <p:cNvSpPr/>
          <p:nvPr/>
        </p:nvSpPr>
        <p:spPr>
          <a:xfrm>
            <a:off x="1172303" y="4181674"/>
            <a:ext cx="945288" cy="1938992"/>
          </a:xfrm>
          <a:prstGeom prst="rect">
            <a:avLst/>
          </a:prstGeom>
          <a:solidFill>
            <a:srgbClr val="DFF1CB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811</a:t>
            </a:r>
            <a:endParaRPr lang="vi-VN" sz="24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mười</a:t>
            </a: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một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DABC5A-139C-40D4-A5CE-AA80D7FAF27D}"/>
              </a:ext>
            </a:extLst>
          </p:cNvPr>
          <p:cNvSpPr/>
          <p:nvPr/>
        </p:nvSpPr>
        <p:spPr>
          <a:xfrm>
            <a:off x="6117102" y="4139470"/>
            <a:ext cx="945288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816</a:t>
            </a:r>
            <a:endParaRPr lang="vi-VN" sz="24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mười</a:t>
            </a: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sáu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2A7BBC-891C-441E-BB4B-E47D43B741F7}"/>
              </a:ext>
            </a:extLst>
          </p:cNvPr>
          <p:cNvSpPr/>
          <p:nvPr/>
        </p:nvSpPr>
        <p:spPr>
          <a:xfrm>
            <a:off x="7076458" y="4185242"/>
            <a:ext cx="945288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817</a:t>
            </a:r>
            <a:endParaRPr lang="vi-VN" sz="24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mười</a:t>
            </a: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bảy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FA9390-FF05-4F2F-8B5F-B55919D084E7}"/>
              </a:ext>
            </a:extLst>
          </p:cNvPr>
          <p:cNvSpPr/>
          <p:nvPr/>
        </p:nvSpPr>
        <p:spPr>
          <a:xfrm>
            <a:off x="8094433" y="4181674"/>
            <a:ext cx="945288" cy="19389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818</a:t>
            </a:r>
            <a:endParaRPr lang="vi-VN" sz="2400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lang="vi-VN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ám trăm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mười</a:t>
            </a:r>
            <a:r>
              <a:rPr lang="en-US" sz="24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tám</a:t>
            </a:r>
            <a:endParaRPr lang="en-US" sz="24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5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266</Words>
  <Application>Microsoft Office PowerPoint</Application>
  <PresentationFormat>Widescreen</PresentationFormat>
  <Paragraphs>59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Arial</vt:lpstr>
      <vt:lpstr>Fira Sans Extra Condensed Medium</vt:lpstr>
      <vt:lpstr>Roboto Slab Light</vt:lpstr>
      <vt:lpstr>Roboto Condensed Light</vt:lpstr>
      <vt:lpstr>Pacifico</vt:lpstr>
      <vt:lpstr>FZHei-B01S</vt:lpstr>
      <vt:lpstr>Lato</vt:lpstr>
      <vt:lpstr>Life Savers ExtraBold</vt:lpstr>
      <vt:lpstr>Livvic</vt:lpstr>
      <vt:lpstr>Source Han Sans CN Medium</vt:lpstr>
      <vt:lpstr>Calibri</vt:lpstr>
      <vt:lpstr>Baloo</vt:lpstr>
      <vt:lpstr>Calibri Light</vt:lpstr>
      <vt:lpstr>Life Savers</vt:lpstr>
      <vt:lpstr>Elementary Geography Lesson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Administrator</cp:lastModifiedBy>
  <cp:revision>46</cp:revision>
  <dcterms:modified xsi:type="dcterms:W3CDTF">2022-01-16T04:33:51Z</dcterms:modified>
</cp:coreProperties>
</file>